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1" r:id="rId2"/>
    <p:sldId id="376" r:id="rId3"/>
    <p:sldId id="269" r:id="rId4"/>
    <p:sldId id="447" r:id="rId5"/>
    <p:sldId id="333" r:id="rId6"/>
    <p:sldId id="378" r:id="rId7"/>
    <p:sldId id="271" r:id="rId8"/>
    <p:sldId id="461" r:id="rId9"/>
    <p:sldId id="337" r:id="rId10"/>
    <p:sldId id="382" r:id="rId11"/>
    <p:sldId id="275" r:id="rId12"/>
    <p:sldId id="448" r:id="rId13"/>
    <p:sldId id="338" r:id="rId14"/>
    <p:sldId id="383" r:id="rId15"/>
    <p:sldId id="276" r:id="rId16"/>
    <p:sldId id="449" r:id="rId17"/>
    <p:sldId id="339" r:id="rId18"/>
    <p:sldId id="384" r:id="rId19"/>
    <p:sldId id="277" r:id="rId20"/>
    <p:sldId id="450" r:id="rId21"/>
    <p:sldId id="451" r:id="rId22"/>
    <p:sldId id="340" r:id="rId23"/>
    <p:sldId id="385" r:id="rId24"/>
    <p:sldId id="278" r:id="rId25"/>
    <p:sldId id="452" r:id="rId26"/>
    <p:sldId id="341" r:id="rId27"/>
    <p:sldId id="386" r:id="rId28"/>
    <p:sldId id="279" r:id="rId29"/>
    <p:sldId id="453" r:id="rId30"/>
    <p:sldId id="454" r:id="rId31"/>
    <p:sldId id="455" r:id="rId32"/>
    <p:sldId id="343" r:id="rId33"/>
    <p:sldId id="388" r:id="rId34"/>
    <p:sldId id="281" r:id="rId35"/>
    <p:sldId id="456" r:id="rId36"/>
    <p:sldId id="346" r:id="rId37"/>
    <p:sldId id="391" r:id="rId38"/>
    <p:sldId id="284" r:id="rId39"/>
    <p:sldId id="404" r:id="rId40"/>
    <p:sldId id="459" r:id="rId41"/>
    <p:sldId id="347" r:id="rId42"/>
    <p:sldId id="392" r:id="rId43"/>
    <p:sldId id="257" r:id="rId44"/>
    <p:sldId id="405" r:id="rId45"/>
    <p:sldId id="406" r:id="rId46"/>
    <p:sldId id="460" r:id="rId47"/>
    <p:sldId id="307" r:id="rId48"/>
    <p:sldId id="393" r:id="rId49"/>
    <p:sldId id="286" r:id="rId50"/>
    <p:sldId id="396" r:id="rId51"/>
    <p:sldId id="409" r:id="rId52"/>
    <p:sldId id="308" r:id="rId53"/>
    <p:sldId id="350" r:id="rId54"/>
    <p:sldId id="287" r:id="rId55"/>
    <p:sldId id="397" r:id="rId56"/>
    <p:sldId id="410" r:id="rId57"/>
    <p:sldId id="312" r:id="rId58"/>
    <p:sldId id="355" r:id="rId59"/>
    <p:sldId id="290" r:id="rId60"/>
    <p:sldId id="414" r:id="rId61"/>
    <p:sldId id="415" r:id="rId62"/>
    <p:sldId id="442" r:id="rId63"/>
    <p:sldId id="443" r:id="rId64"/>
    <p:sldId id="314" r:id="rId65"/>
    <p:sldId id="359" r:id="rId66"/>
    <p:sldId id="291" r:id="rId67"/>
    <p:sldId id="418" r:id="rId68"/>
    <p:sldId id="419" r:id="rId69"/>
    <p:sldId id="441" r:id="rId70"/>
    <p:sldId id="315" r:id="rId71"/>
    <p:sldId id="360" r:id="rId72"/>
    <p:sldId id="293" r:id="rId73"/>
    <p:sldId id="420" r:id="rId74"/>
    <p:sldId id="421" r:id="rId75"/>
    <p:sldId id="316" r:id="rId76"/>
    <p:sldId id="361" r:id="rId77"/>
    <p:sldId id="294" r:id="rId78"/>
    <p:sldId id="422" r:id="rId79"/>
    <p:sldId id="423" r:id="rId80"/>
    <p:sldId id="317" r:id="rId81"/>
    <p:sldId id="362" r:id="rId82"/>
    <p:sldId id="295" r:id="rId83"/>
    <p:sldId id="425" r:id="rId84"/>
    <p:sldId id="318" r:id="rId85"/>
    <p:sldId id="363" r:id="rId86"/>
    <p:sldId id="296" r:id="rId87"/>
    <p:sldId id="426" r:id="rId88"/>
    <p:sldId id="319" r:id="rId89"/>
    <p:sldId id="364" r:id="rId90"/>
    <p:sldId id="297" r:id="rId91"/>
    <p:sldId id="427" r:id="rId92"/>
    <p:sldId id="320" r:id="rId93"/>
    <p:sldId id="365" r:id="rId94"/>
    <p:sldId id="298" r:id="rId95"/>
    <p:sldId id="428" r:id="rId96"/>
    <p:sldId id="444" r:id="rId97"/>
    <p:sldId id="321" r:id="rId98"/>
    <p:sldId id="366" r:id="rId99"/>
    <p:sldId id="299" r:id="rId100"/>
    <p:sldId id="429" r:id="rId101"/>
    <p:sldId id="322" r:id="rId102"/>
    <p:sldId id="367" r:id="rId103"/>
    <p:sldId id="300" r:id="rId104"/>
    <p:sldId id="430" r:id="rId105"/>
    <p:sldId id="445" r:id="rId106"/>
    <p:sldId id="323" r:id="rId107"/>
    <p:sldId id="368" r:id="rId108"/>
    <p:sldId id="301" r:id="rId109"/>
    <p:sldId id="431" r:id="rId110"/>
    <p:sldId id="324" r:id="rId111"/>
    <p:sldId id="369" r:id="rId112"/>
    <p:sldId id="302" r:id="rId113"/>
    <p:sldId id="399" r:id="rId114"/>
    <p:sldId id="432" r:id="rId115"/>
    <p:sldId id="446" r:id="rId116"/>
    <p:sldId id="325" r:id="rId117"/>
    <p:sldId id="370" r:id="rId118"/>
    <p:sldId id="303" r:id="rId119"/>
    <p:sldId id="400" r:id="rId120"/>
    <p:sldId id="433" r:id="rId121"/>
    <p:sldId id="326" r:id="rId122"/>
    <p:sldId id="371" r:id="rId123"/>
    <p:sldId id="267" r:id="rId124"/>
    <p:sldId id="401" r:id="rId125"/>
    <p:sldId id="434" r:id="rId126"/>
    <p:sldId id="327" r:id="rId127"/>
    <p:sldId id="372" r:id="rId128"/>
    <p:sldId id="256" r:id="rId129"/>
    <p:sldId id="402" r:id="rId130"/>
    <p:sldId id="435" r:id="rId131"/>
    <p:sldId id="328" r:id="rId132"/>
    <p:sldId id="373" r:id="rId133"/>
    <p:sldId id="304" r:id="rId134"/>
    <p:sldId id="436" r:id="rId1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51" autoAdjust="0"/>
    <p:restoredTop sz="94660"/>
  </p:normalViewPr>
  <p:slideViewPr>
    <p:cSldViewPr snapToGrid="0">
      <p:cViewPr varScale="1">
        <p:scale>
          <a:sx n="68" d="100"/>
          <a:sy n="68" d="100"/>
        </p:scale>
        <p:origin x="4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12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AADF6-B9C4-4990-91CB-73418577B6CF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5AD2-FF3A-4000-81C6-0D76020E3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79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AADF6-B9C4-4990-91CB-73418577B6CF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5AD2-FF3A-4000-81C6-0D76020E3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75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AADF6-B9C4-4990-91CB-73418577B6CF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5AD2-FF3A-4000-81C6-0D76020E3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905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AADF6-B9C4-4990-91CB-73418577B6CF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5AD2-FF3A-4000-81C6-0D76020E3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047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AADF6-B9C4-4990-91CB-73418577B6CF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5AD2-FF3A-4000-81C6-0D76020E3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07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AADF6-B9C4-4990-91CB-73418577B6CF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5AD2-FF3A-4000-81C6-0D76020E3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90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AADF6-B9C4-4990-91CB-73418577B6CF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5AD2-FF3A-4000-81C6-0D76020E3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801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AADF6-B9C4-4990-91CB-73418577B6CF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5AD2-FF3A-4000-81C6-0D76020E3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89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AADF6-B9C4-4990-91CB-73418577B6CF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5AD2-FF3A-4000-81C6-0D76020E3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462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AADF6-B9C4-4990-91CB-73418577B6CF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5AD2-FF3A-4000-81C6-0D76020E3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50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AADF6-B9C4-4990-91CB-73418577B6CF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5AD2-FF3A-4000-81C6-0D76020E3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6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5FAADF6-B9C4-4990-91CB-73418577B6CF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4B55AD2-FF3A-4000-81C6-0D76020E3F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503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tiff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tiff"/><Relationship Id="rId2" Type="http://schemas.openxmlformats.org/officeDocument/2006/relationships/image" Target="../media/image104.tiff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tiff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670C-DDF9-4E49-8F1A-E2A1C2568D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12A-3</a:t>
            </a:r>
          </a:p>
        </p:txBody>
      </p:sp>
    </p:spTree>
    <p:extLst>
      <p:ext uri="{BB962C8B-B14F-4D97-AF65-F5344CB8AC3E}">
        <p14:creationId xmlns:p14="http://schemas.microsoft.com/office/powerpoint/2010/main" val="412344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15F60-2D06-42DC-B34F-7AE133E1B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minerals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E29C4-8E9B-4A7F-A3DE-B747AF872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Plagioclase, K-feldspar, muscovite, chlorite, epidote, zircon, baddeleyite?</a:t>
            </a:r>
          </a:p>
        </p:txBody>
      </p:sp>
    </p:spTree>
    <p:extLst>
      <p:ext uri="{BB962C8B-B14F-4D97-AF65-F5344CB8AC3E}">
        <p14:creationId xmlns:p14="http://schemas.microsoft.com/office/powerpoint/2010/main" val="277610054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E5FA8-A758-4ED6-82DD-08C486EDA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3D630C-DA5A-4FF8-84B6-B04DDE35B08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E82A55C-7632-443F-AB47-81614FDD33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120205938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670C-DDF9-4E49-8F1A-E2A1C2568D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SS9-3</a:t>
            </a:r>
          </a:p>
        </p:txBody>
      </p:sp>
    </p:spTree>
    <p:extLst>
      <p:ext uri="{BB962C8B-B14F-4D97-AF65-F5344CB8AC3E}">
        <p14:creationId xmlns:p14="http://schemas.microsoft.com/office/powerpoint/2010/main" val="38251589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15F60-2D06-42DC-B34F-7AE133E1B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minerals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E29C4-8E9B-4A7F-A3DE-B747AF872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Plagioclase, quartz, K-feldspar, muscovite, chlorite, titanite, apatite, zircon, rutile, </a:t>
            </a:r>
            <a:r>
              <a:rPr lang="en-US" dirty="0" err="1"/>
              <a:t>allanite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4669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82C9F5-33BD-4CE6-B0B3-837582DBD8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B9DE52-99C5-4504-89CA-DAB793D21818}"/>
              </a:ext>
            </a:extLst>
          </p:cNvPr>
          <p:cNvSpPr txBox="1"/>
          <p:nvPr/>
        </p:nvSpPr>
        <p:spPr>
          <a:xfrm>
            <a:off x="10724932" y="0"/>
            <a:ext cx="1467068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SS9-3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D1F69-47CB-42DC-AF4F-378E556647BC}"/>
              </a:ext>
            </a:extLst>
          </p:cNvPr>
          <p:cNvSpPr txBox="1"/>
          <p:nvPr/>
        </p:nvSpPr>
        <p:spPr>
          <a:xfrm>
            <a:off x="9144000" y="646331"/>
            <a:ext cx="3048000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Notes: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Crowded igneous feldspars. No groundmass.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Equigranular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, not porphyritic.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Rutile associated with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Bt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(replaced by chlorite), so if W-rich then from another deposit. Mainly large rutile with chlorite. WM seems to be replacing chlorite. WM alteration 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Microcline, plagioclase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Fe-rich chlorite alteration. Also rutile, maybe replacing Bt.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If from Pontiac, chlorite alteration occurred before metamorphism. Does not seem to be from Pontiac because too much chlorite.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Chlorite replaces magmatic Bt.</a:t>
            </a:r>
          </a:p>
        </p:txBody>
      </p:sp>
    </p:spTree>
    <p:extLst>
      <p:ext uri="{BB962C8B-B14F-4D97-AF65-F5344CB8AC3E}">
        <p14:creationId xmlns:p14="http://schemas.microsoft.com/office/powerpoint/2010/main" val="177691911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2455E-94F4-42DA-8483-C7C6040DD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F3D555-E476-48A3-8E19-82A00ED985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EFA974E-3033-419E-9F41-0AF66FD1A7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4796431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96D2F-9B86-4D3F-82F1-FE61500AF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AA49CC-6C7C-46A6-971B-8F0FB0E81B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9004" y="2273297"/>
            <a:ext cx="4319992" cy="3455994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B64E6E-E75D-4170-97F9-B89CF57C03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112ED4-FA10-416A-90B1-9BD2D6BAEC6F}"/>
              </a:ext>
            </a:extLst>
          </p:cNvPr>
          <p:cNvSpPr txBox="1"/>
          <p:nvPr/>
        </p:nvSpPr>
        <p:spPr>
          <a:xfrm>
            <a:off x="838200" y="6041571"/>
            <a:ext cx="5138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W-enriched rutile</a:t>
            </a:r>
          </a:p>
        </p:txBody>
      </p:sp>
    </p:spTree>
    <p:extLst>
      <p:ext uri="{BB962C8B-B14F-4D97-AF65-F5344CB8AC3E}">
        <p14:creationId xmlns:p14="http://schemas.microsoft.com/office/powerpoint/2010/main" val="271286764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670C-DDF9-4E49-8F1A-E2A1C2568D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SS9-5</a:t>
            </a:r>
          </a:p>
        </p:txBody>
      </p:sp>
    </p:spTree>
    <p:extLst>
      <p:ext uri="{BB962C8B-B14F-4D97-AF65-F5344CB8AC3E}">
        <p14:creationId xmlns:p14="http://schemas.microsoft.com/office/powerpoint/2010/main" val="376607809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15F60-2D06-42DC-B34F-7AE133E1B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minerals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E29C4-8E9B-4A7F-A3DE-B747AF872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Plagioclase, quartz, K-feldspar, biotite, chlorite, titanite, epidote, zircon, rutile, </a:t>
            </a:r>
            <a:r>
              <a:rPr lang="en-US" dirty="0" err="1"/>
              <a:t>allanite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01294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2C4F48-5977-4E94-A3DD-1F0316EC148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1B7694-DAC4-40A3-A3A4-162A52E2A8BA}"/>
              </a:ext>
            </a:extLst>
          </p:cNvPr>
          <p:cNvSpPr txBox="1"/>
          <p:nvPr/>
        </p:nvSpPr>
        <p:spPr>
          <a:xfrm>
            <a:off x="10724932" y="0"/>
            <a:ext cx="1467068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SS9-5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91CD1A-FD53-4A22-8989-6D0193A160BC}"/>
              </a:ext>
            </a:extLst>
          </p:cNvPr>
          <p:cNvSpPr txBox="1"/>
          <p:nvPr/>
        </p:nvSpPr>
        <p:spPr>
          <a:xfrm>
            <a:off x="9144000" y="646331"/>
            <a:ext cx="3048000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Notes: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More K-spar than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plag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, so different source than those with lots of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plag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Crowded.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Monzonite, syenite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Some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silicification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, WM mainly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Magmatic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Bt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replaced by WM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Lots of little rutile where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Bt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altered.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10362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37089-6204-4C9B-9C73-299B2C807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7F0EE37-374D-45E9-AAA6-B5ED15A26EF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001CB14-B6DB-41CB-AB7E-2E54FE182E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2360471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4C44BB-7033-449E-B04F-0BA7A056D43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29A634-CF92-4275-94D6-36808D72226D}"/>
              </a:ext>
            </a:extLst>
          </p:cNvPr>
          <p:cNvSpPr txBox="1"/>
          <p:nvPr/>
        </p:nvSpPr>
        <p:spPr>
          <a:xfrm>
            <a:off x="10750580" y="0"/>
            <a:ext cx="14414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47A-1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B7298F-62BE-4812-9619-E3E63EFDFEB5}"/>
              </a:ext>
            </a:extLst>
          </p:cNvPr>
          <p:cNvSpPr txBox="1"/>
          <p:nvPr/>
        </p:nvSpPr>
        <p:spPr>
          <a:xfrm>
            <a:off x="9144000" y="646331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Notes: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60345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670C-DDF9-4E49-8F1A-E2A1C2568D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SS19-2</a:t>
            </a:r>
          </a:p>
        </p:txBody>
      </p:sp>
    </p:spTree>
    <p:extLst>
      <p:ext uri="{BB962C8B-B14F-4D97-AF65-F5344CB8AC3E}">
        <p14:creationId xmlns:p14="http://schemas.microsoft.com/office/powerpoint/2010/main" val="425781304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15F60-2D06-42DC-B34F-7AE133E1B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minerals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E29C4-8E9B-4A7F-A3DE-B747AF872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quartz, K-feldspar, muscovite, biotite, chlorite, apatite, zircon, ilmenite, monazite, thorite, rutile, pyrite</a:t>
            </a:r>
          </a:p>
        </p:txBody>
      </p:sp>
    </p:spTree>
    <p:extLst>
      <p:ext uri="{BB962C8B-B14F-4D97-AF65-F5344CB8AC3E}">
        <p14:creationId xmlns:p14="http://schemas.microsoft.com/office/powerpoint/2010/main" val="269158852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17BDF1-C3C5-47A7-A96D-D07B982E7AA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D51B7A-AD90-40A5-B07C-717DC5802C9C}"/>
              </a:ext>
            </a:extLst>
          </p:cNvPr>
          <p:cNvSpPr txBox="1"/>
          <p:nvPr/>
        </p:nvSpPr>
        <p:spPr>
          <a:xfrm>
            <a:off x="10468451" y="0"/>
            <a:ext cx="1723549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SS19-2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D9D431-3F30-4C78-85B1-32AFC844BDE3}"/>
              </a:ext>
            </a:extLst>
          </p:cNvPr>
          <p:cNvSpPr txBox="1"/>
          <p:nvPr/>
        </p:nvSpPr>
        <p:spPr>
          <a:xfrm>
            <a:off x="9144000" y="646331"/>
            <a:ext cx="30480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Notes: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Intrusive rock. Main alteration big white micas? Tremolite? Actinolite? Sometimes radial. (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-muscovite?, saved spectrum)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Heavy alteration. Hydrothermal alteration.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Altered quartz clasts? Qtz aggregates.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White mica? Replacing other phase of “clasts” (as opposed to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qtz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aggregates)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 similar to CM. White mica texture different.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Polymict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conglomerate.</a:t>
            </a:r>
          </a:p>
        </p:txBody>
      </p:sp>
    </p:spTree>
    <p:extLst>
      <p:ext uri="{BB962C8B-B14F-4D97-AF65-F5344CB8AC3E}">
        <p14:creationId xmlns:p14="http://schemas.microsoft.com/office/powerpoint/2010/main" val="308648120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C89D9-60E6-491F-B90F-261A85A86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921CE1-2D9E-41EC-AE8F-5BC5C364A3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896" y="2519966"/>
            <a:ext cx="3950208" cy="296265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DCDC3AF-5B73-4A5A-9B60-586693528E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7896" y="2519966"/>
            <a:ext cx="3950208" cy="2962656"/>
          </a:xfrm>
        </p:spPr>
      </p:pic>
    </p:spTree>
    <p:extLst>
      <p:ext uri="{BB962C8B-B14F-4D97-AF65-F5344CB8AC3E}">
        <p14:creationId xmlns:p14="http://schemas.microsoft.com/office/powerpoint/2010/main" val="155146873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DC1D1-5C35-4741-8F4A-EB43E6706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FE2D07-765C-42F6-BDDC-B655133D07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E910355-8584-4458-A449-26074B3B6C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348086557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FC9AD-16C1-485E-997B-5CF96A3A6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6756C3F-0F4E-4314-AF0B-B3A5398A0A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9004" y="2273297"/>
            <a:ext cx="4319992" cy="3455994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9DCF7D8-B54B-4B0F-8FCA-B14A7FE550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3004" y="2273297"/>
            <a:ext cx="4319992" cy="3455994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2124FA-432F-4E8C-B8C3-B08F4D933170}"/>
              </a:ext>
            </a:extLst>
          </p:cNvPr>
          <p:cNvSpPr txBox="1"/>
          <p:nvPr/>
        </p:nvSpPr>
        <p:spPr>
          <a:xfrm>
            <a:off x="6792686" y="6057900"/>
            <a:ext cx="4561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Monazite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AB8927-ADAD-4041-AAEC-E9C08B66A4B6}"/>
              </a:ext>
            </a:extLst>
          </p:cNvPr>
          <p:cNvSpPr txBox="1"/>
          <p:nvPr/>
        </p:nvSpPr>
        <p:spPr>
          <a:xfrm>
            <a:off x="1053602" y="6057900"/>
            <a:ext cx="4750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 in pyrite</a:t>
            </a:r>
          </a:p>
        </p:txBody>
      </p:sp>
    </p:spTree>
    <p:extLst>
      <p:ext uri="{BB962C8B-B14F-4D97-AF65-F5344CB8AC3E}">
        <p14:creationId xmlns:p14="http://schemas.microsoft.com/office/powerpoint/2010/main" val="42395448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670C-DDF9-4E49-8F1A-E2A1C2568D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SS19-3</a:t>
            </a:r>
          </a:p>
        </p:txBody>
      </p:sp>
    </p:spTree>
    <p:extLst>
      <p:ext uri="{BB962C8B-B14F-4D97-AF65-F5344CB8AC3E}">
        <p14:creationId xmlns:p14="http://schemas.microsoft.com/office/powerpoint/2010/main" val="332948535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15F60-2D06-42DC-B34F-7AE133E1B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minerals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E29C4-8E9B-4A7F-A3DE-B747AF872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Plagioclase, quartz, muscovite, chlorite, titanite, apatite, iron oxide, monazite, </a:t>
            </a:r>
            <a:r>
              <a:rPr lang="en-US" dirty="0" err="1"/>
              <a:t>scheelite</a:t>
            </a:r>
            <a:r>
              <a:rPr lang="en-US" dirty="0"/>
              <a:t>, pyrite</a:t>
            </a:r>
          </a:p>
        </p:txBody>
      </p:sp>
    </p:spTree>
    <p:extLst>
      <p:ext uri="{BB962C8B-B14F-4D97-AF65-F5344CB8AC3E}">
        <p14:creationId xmlns:p14="http://schemas.microsoft.com/office/powerpoint/2010/main" val="224547332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FC3EC6-A1F0-4333-9E46-358F85F1955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B16DAE-37BF-46F6-A44F-5129FECEF1B9}"/>
              </a:ext>
            </a:extLst>
          </p:cNvPr>
          <p:cNvSpPr txBox="1"/>
          <p:nvPr/>
        </p:nvSpPr>
        <p:spPr>
          <a:xfrm>
            <a:off x="10468451" y="0"/>
            <a:ext cx="1723549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SS19-3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FD6969-49CF-4B4F-9A1E-79051CCBC4CE}"/>
              </a:ext>
            </a:extLst>
          </p:cNvPr>
          <p:cNvSpPr txBox="1"/>
          <p:nvPr/>
        </p:nvSpPr>
        <p:spPr>
          <a:xfrm>
            <a:off x="9144000" y="646331"/>
            <a:ext cx="3048000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Notes: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Very altered, can recognize remnant shapes of grains (plagioclase?)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Brecciated intrusive rock?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Completely altered to muscovite? Check for carbonate in alteration. Sericite alteration, and maybe quartz or albite. Cement (hydrothermal) of breccia.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Chlorite.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Lower temperature minerals than in Pontiac. Too much chlorite to be typical of CM.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7133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D23FB-5BFA-41B4-8E96-4052CC069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7D4BF8C-1F01-4FB4-9CB7-923D6F18F8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896" y="2519966"/>
            <a:ext cx="3950208" cy="296265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B3E72EC-46D5-44A9-B5E6-0F28718405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7896" y="2519966"/>
            <a:ext cx="3950208" cy="2962656"/>
          </a:xfrm>
        </p:spPr>
      </p:pic>
    </p:spTree>
    <p:extLst>
      <p:ext uri="{BB962C8B-B14F-4D97-AF65-F5344CB8AC3E}">
        <p14:creationId xmlns:p14="http://schemas.microsoft.com/office/powerpoint/2010/main" val="1498093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5F380-9028-4233-AB4D-F8B116119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2E99B3-9208-4605-BCE6-8D887DCF18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10792FD-190E-4A15-8279-F021FC615F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21048514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BC12E-A7D0-4158-BE3B-331FDA58C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11DC95-EC82-4497-85F2-E8F5CB8E53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21F6D9C-4972-4D88-82F6-9D0076B13D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233652064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670C-DDF9-4E49-8F1A-E2A1C2568D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SS19-4</a:t>
            </a:r>
          </a:p>
        </p:txBody>
      </p:sp>
    </p:spTree>
    <p:extLst>
      <p:ext uri="{BB962C8B-B14F-4D97-AF65-F5344CB8AC3E}">
        <p14:creationId xmlns:p14="http://schemas.microsoft.com/office/powerpoint/2010/main" val="373026529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15F60-2D06-42DC-B34F-7AE133E1B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minerals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E29C4-8E9B-4A7F-A3DE-B747AF872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quartz, muscovite, titanite, apatite, zircon, iron oxide, monazite</a:t>
            </a:r>
          </a:p>
        </p:txBody>
      </p:sp>
    </p:spTree>
    <p:extLst>
      <p:ext uri="{BB962C8B-B14F-4D97-AF65-F5344CB8AC3E}">
        <p14:creationId xmlns:p14="http://schemas.microsoft.com/office/powerpoint/2010/main" val="7216159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68451" y="0"/>
            <a:ext cx="1723549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SS19-4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EA53DEC-1251-4DDF-B23D-B9A3D066615C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1524000" y="0"/>
            <a:chExt cx="9144000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CE0C46A-042F-4AB4-A441-783CFD108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055541" y="2674954"/>
              <a:ext cx="17748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r>
                <a:rPr lang="en-US" sz="2400" b="1" dirty="0" err="1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Qtz</a:t>
              </a:r>
              <a:r>
                <a:rPr lang="en-US" sz="24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-Pl-</a:t>
              </a:r>
              <a:r>
                <a:rPr lang="en-US" sz="2400" b="1" dirty="0" err="1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Kfs</a:t>
              </a:r>
              <a:endParaRPr lang="en-US" sz="2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126358" y="1683064"/>
              <a:ext cx="11432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r>
                <a:rPr lang="en-US" sz="2400" b="1" dirty="0" err="1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Ms-Bt</a:t>
              </a:r>
              <a:endParaRPr lang="en-US" sz="2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84493" y="2776441"/>
              <a:ext cx="5084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IO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6EB41C0-4E7F-417A-A65F-50B226CA3402}"/>
              </a:ext>
            </a:extLst>
          </p:cNvPr>
          <p:cNvSpPr txBox="1"/>
          <p:nvPr/>
        </p:nvSpPr>
        <p:spPr>
          <a:xfrm>
            <a:off x="9144000" y="646331"/>
            <a:ext cx="3048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Notes: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Meta-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sed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or meta-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epiclastic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Foliation.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 intrusive. Siltstone?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Lots of chlorite, sericite, typical of greenschist metamorphism.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Possibly mafic phase replace by rutile and chlorite.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More similar to Abitibi than Pontiac.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17038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3CD9B-08A2-40A1-B097-61DDB6D8A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A6F6AA-F63E-4961-B13D-05E97228A67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896" y="2519966"/>
            <a:ext cx="3950208" cy="296265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332E606-1BF8-43A8-8C07-046EAF4140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7896" y="2519966"/>
            <a:ext cx="3950208" cy="2962656"/>
          </a:xfrm>
        </p:spPr>
      </p:pic>
    </p:spTree>
    <p:extLst>
      <p:ext uri="{BB962C8B-B14F-4D97-AF65-F5344CB8AC3E}">
        <p14:creationId xmlns:p14="http://schemas.microsoft.com/office/powerpoint/2010/main" val="270295315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E2E03-71E4-4044-B48E-0A85541EC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D3CC42-08D7-4A8E-A77A-961AFB5931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327D506-F033-44FD-B418-698A9E32D2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66102777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670C-DDF9-4E49-8F1A-E2A1C2568D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SS19-5</a:t>
            </a:r>
          </a:p>
        </p:txBody>
      </p:sp>
    </p:spTree>
    <p:extLst>
      <p:ext uri="{BB962C8B-B14F-4D97-AF65-F5344CB8AC3E}">
        <p14:creationId xmlns:p14="http://schemas.microsoft.com/office/powerpoint/2010/main" val="235787736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15F60-2D06-42DC-B34F-7AE133E1B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minerals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E29C4-8E9B-4A7F-A3DE-B747AF872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Plagioclase, quartz, muscovite, amphibole, chlorite, titanite, epidote, iron oxide, sphalerite, barite</a:t>
            </a:r>
          </a:p>
        </p:txBody>
      </p:sp>
    </p:spTree>
    <p:extLst>
      <p:ext uri="{BB962C8B-B14F-4D97-AF65-F5344CB8AC3E}">
        <p14:creationId xmlns:p14="http://schemas.microsoft.com/office/powerpoint/2010/main" val="367553904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468451" y="0"/>
            <a:ext cx="1723549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SS19-5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4CE56A-9039-429B-A7BB-9BCD975CCA4C}"/>
              </a:ext>
            </a:extLst>
          </p:cNvPr>
          <p:cNvSpPr txBox="1"/>
          <p:nvPr/>
        </p:nvSpPr>
        <p:spPr>
          <a:xfrm>
            <a:off x="9144000" y="646331"/>
            <a:ext cx="3048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Notes: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From Jim: replaced “phenocrysts” </a:t>
            </a:r>
            <a:r>
              <a:rPr lang="en-US" dirty="0"/>
              <a:t>generally quartz margins and chlorite cores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CDB15-B533-4294-882B-397A8B28D2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6967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1A1E4-C748-445E-A5F7-1D1367698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1BD8DC-1CB6-4657-A48B-19FC0BDDC7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896" y="2519966"/>
            <a:ext cx="3950208" cy="296265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9733D35-C751-4E06-94E6-53ACCC3FBA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7896" y="2519966"/>
            <a:ext cx="3950208" cy="2962656"/>
          </a:xfrm>
        </p:spPr>
      </p:pic>
    </p:spTree>
    <p:extLst>
      <p:ext uri="{BB962C8B-B14F-4D97-AF65-F5344CB8AC3E}">
        <p14:creationId xmlns:p14="http://schemas.microsoft.com/office/powerpoint/2010/main" val="1770514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670C-DDF9-4E49-8F1A-E2A1C2568D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47A-2</a:t>
            </a:r>
          </a:p>
        </p:txBody>
      </p:sp>
    </p:spTree>
    <p:extLst>
      <p:ext uri="{BB962C8B-B14F-4D97-AF65-F5344CB8AC3E}">
        <p14:creationId xmlns:p14="http://schemas.microsoft.com/office/powerpoint/2010/main" val="356722572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B987F-3844-4DC3-A483-05EE868A9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1B329E-5705-4550-8E51-A5817E07F20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7C7E6A9-9DC1-43F9-8DB9-7AF8A35523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417472668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670C-DDF9-4E49-8F1A-E2A1C2568D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SS49-3</a:t>
            </a:r>
          </a:p>
        </p:txBody>
      </p:sp>
    </p:spTree>
    <p:extLst>
      <p:ext uri="{BB962C8B-B14F-4D97-AF65-F5344CB8AC3E}">
        <p14:creationId xmlns:p14="http://schemas.microsoft.com/office/powerpoint/2010/main" val="10599480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15F60-2D06-42DC-B34F-7AE133E1B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minerals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E29C4-8E9B-4A7F-A3DE-B747AF872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Plagioclase, quartz, muscovite, chlorite, titanite, apatite, zircon, iron oxide, ilmenite, rutile</a:t>
            </a:r>
          </a:p>
        </p:txBody>
      </p:sp>
    </p:spTree>
    <p:extLst>
      <p:ext uri="{BB962C8B-B14F-4D97-AF65-F5344CB8AC3E}">
        <p14:creationId xmlns:p14="http://schemas.microsoft.com/office/powerpoint/2010/main" val="304869352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D6D923-3956-4647-A926-15848A465A3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7D783B-1C3D-497D-B906-619043CA886C}"/>
              </a:ext>
            </a:extLst>
          </p:cNvPr>
          <p:cNvSpPr txBox="1"/>
          <p:nvPr/>
        </p:nvSpPr>
        <p:spPr>
          <a:xfrm>
            <a:off x="10468451" y="0"/>
            <a:ext cx="1723549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SS49-3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180124-887D-4764-ABC8-797DAEF8BF5E}"/>
              </a:ext>
            </a:extLst>
          </p:cNvPr>
          <p:cNvSpPr txBox="1"/>
          <p:nvPr/>
        </p:nvSpPr>
        <p:spPr>
          <a:xfrm>
            <a:off x="9144000" y="646331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Notes: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18739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BF567-A8FA-4B2E-A02A-387B664B4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8409397-2398-4E68-9C65-9235B469951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C2BE002-6B3E-48AE-BA9E-68C3034AE8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3039547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15F60-2D06-42DC-B34F-7AE133E1B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minerals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E29C4-8E9B-4A7F-A3DE-B747AF872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muscovite, chlorite, epidote, zircon, baddeleyite?, rutile</a:t>
            </a:r>
          </a:p>
        </p:txBody>
      </p:sp>
    </p:spTree>
    <p:extLst>
      <p:ext uri="{BB962C8B-B14F-4D97-AF65-F5344CB8AC3E}">
        <p14:creationId xmlns:p14="http://schemas.microsoft.com/office/powerpoint/2010/main" val="972587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FBFEB0-1C26-41B1-95B2-9CE8E50054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B40FE8-E48A-46ED-869D-1910315ED1EE}"/>
              </a:ext>
            </a:extLst>
          </p:cNvPr>
          <p:cNvSpPr txBox="1"/>
          <p:nvPr/>
        </p:nvSpPr>
        <p:spPr>
          <a:xfrm>
            <a:off x="10750580" y="0"/>
            <a:ext cx="14414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47A-2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1A7B42-402C-43D5-9CF4-029648B5BFA0}"/>
              </a:ext>
            </a:extLst>
          </p:cNvPr>
          <p:cNvSpPr txBox="1"/>
          <p:nvPr/>
        </p:nvSpPr>
        <p:spPr>
          <a:xfrm>
            <a:off x="9144000" y="646331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Notes: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17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98DE8-9FA0-4089-837A-B6A88C326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4351B8-3324-4547-8909-ADDECCC70F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167EAEC-17FE-4BE9-852E-A7AFAFEAF5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1999367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670C-DDF9-4E49-8F1A-E2A1C2568D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47A-3</a:t>
            </a:r>
          </a:p>
        </p:txBody>
      </p:sp>
    </p:spTree>
    <p:extLst>
      <p:ext uri="{BB962C8B-B14F-4D97-AF65-F5344CB8AC3E}">
        <p14:creationId xmlns:p14="http://schemas.microsoft.com/office/powerpoint/2010/main" val="3697115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15F60-2D06-42DC-B34F-7AE133E1B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minerals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E29C4-8E9B-4A7F-A3DE-B747AF872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Allanite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80949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83A23E-B882-4FAC-932D-5D0B10EC21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EE8791-CEDB-4C5C-A9D0-3EB34DC40447}"/>
              </a:ext>
            </a:extLst>
          </p:cNvPr>
          <p:cNvSpPr txBox="1"/>
          <p:nvPr/>
        </p:nvSpPr>
        <p:spPr>
          <a:xfrm>
            <a:off x="10750580" y="0"/>
            <a:ext cx="14414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47A-3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B3DCB9-1FDC-4596-8742-4F3F933D1C68}"/>
              </a:ext>
            </a:extLst>
          </p:cNvPr>
          <p:cNvSpPr txBox="1"/>
          <p:nvPr/>
        </p:nvSpPr>
        <p:spPr>
          <a:xfrm>
            <a:off x="9144000" y="646331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Notes: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584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15F60-2D06-42DC-B34F-7AE133E1B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minerals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E29C4-8E9B-4A7F-A3DE-B747AF872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Plagioclase, amphibole, chlorite, epidote, ilmenite, barite, rutile</a:t>
            </a:r>
          </a:p>
        </p:txBody>
      </p:sp>
    </p:spTree>
    <p:extLst>
      <p:ext uri="{BB962C8B-B14F-4D97-AF65-F5344CB8AC3E}">
        <p14:creationId xmlns:p14="http://schemas.microsoft.com/office/powerpoint/2010/main" val="3398130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25921-34CA-4D7D-9A51-FCA725BFE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D3B4DFE-B531-4D25-B9EC-EE15CC90A2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82E6B8A-7AA1-4E28-83E1-32C728346B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3849835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BB539-4DED-426E-99A1-3565160EE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858143-E01F-4C84-92F7-5E2584D1D0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AD2DB84-0DB7-4004-8317-9AD6980A49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3774900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670C-DDF9-4E49-8F1A-E2A1C2568D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47A-4</a:t>
            </a:r>
          </a:p>
        </p:txBody>
      </p:sp>
    </p:spTree>
    <p:extLst>
      <p:ext uri="{BB962C8B-B14F-4D97-AF65-F5344CB8AC3E}">
        <p14:creationId xmlns:p14="http://schemas.microsoft.com/office/powerpoint/2010/main" val="3166362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15F60-2D06-42DC-B34F-7AE133E1B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minerals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E29C4-8E9B-4A7F-A3DE-B747AF872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Plagioclase, quartz, muscovite, chlorite, epidote, zircon, iron oxide</a:t>
            </a:r>
          </a:p>
        </p:txBody>
      </p:sp>
    </p:spTree>
    <p:extLst>
      <p:ext uri="{BB962C8B-B14F-4D97-AF65-F5344CB8AC3E}">
        <p14:creationId xmlns:p14="http://schemas.microsoft.com/office/powerpoint/2010/main" val="2409174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EF7B35-AA09-4331-B5F5-6853084EA5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7BA4C3-1546-4DCF-A7B1-A400D5AE0377}"/>
              </a:ext>
            </a:extLst>
          </p:cNvPr>
          <p:cNvSpPr txBox="1"/>
          <p:nvPr/>
        </p:nvSpPr>
        <p:spPr>
          <a:xfrm>
            <a:off x="10750580" y="0"/>
            <a:ext cx="14414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47A-4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160019-6F4D-48DC-875F-53C32924662A}"/>
              </a:ext>
            </a:extLst>
          </p:cNvPr>
          <p:cNvSpPr txBox="1"/>
          <p:nvPr/>
        </p:nvSpPr>
        <p:spPr>
          <a:xfrm>
            <a:off x="9144000" y="646331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Notes: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048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455CB-AF49-47E3-9CE2-042320D8F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88F927-B5D6-449F-A926-3B5AF2B86CB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3D60004-7938-49EF-8FCA-98503F5294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1594413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670C-DDF9-4E49-8F1A-E2A1C2568D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57A-1</a:t>
            </a:r>
          </a:p>
        </p:txBody>
      </p:sp>
    </p:spTree>
    <p:extLst>
      <p:ext uri="{BB962C8B-B14F-4D97-AF65-F5344CB8AC3E}">
        <p14:creationId xmlns:p14="http://schemas.microsoft.com/office/powerpoint/2010/main" val="86510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15F60-2D06-42DC-B34F-7AE133E1B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minerals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E29C4-8E9B-4A7F-A3DE-B747AF872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quartz, muscovite, chlorite, titanite, epidote, zircon, iron oxide, rutile</a:t>
            </a:r>
          </a:p>
        </p:txBody>
      </p:sp>
    </p:spTree>
    <p:extLst>
      <p:ext uri="{BB962C8B-B14F-4D97-AF65-F5344CB8AC3E}">
        <p14:creationId xmlns:p14="http://schemas.microsoft.com/office/powerpoint/2010/main" val="14388528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4F5D87-690A-4338-AA95-992F32362A2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DC5758-B073-41EC-90BC-0CA717497ADC}"/>
              </a:ext>
            </a:extLst>
          </p:cNvPr>
          <p:cNvSpPr txBox="1"/>
          <p:nvPr/>
        </p:nvSpPr>
        <p:spPr>
          <a:xfrm>
            <a:off x="10750580" y="0"/>
            <a:ext cx="14414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57A-1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6B341-47CE-4D23-BE9F-F6EC516DE905}"/>
              </a:ext>
            </a:extLst>
          </p:cNvPr>
          <p:cNvSpPr txBox="1"/>
          <p:nvPr/>
        </p:nvSpPr>
        <p:spPr>
          <a:xfrm>
            <a:off x="9144000" y="646331"/>
            <a:ext cx="3048000" cy="12003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Notes: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Intrusive, porphyritic rock, monazite,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monzodiorite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? Very deformed, hydrothermal alteration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Little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rutiles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, something mafic altered to rutile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More weathered than other rocks (Fe-hydroxides)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Zircon resistant to alteration, epidote less resistant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Too much chlorite to be representative of CM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Intense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silicification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, chlorite alteration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Plagioclase with corroded margins, WM alteration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Vein? Pathway for fluid, silica and chlorite alteration (Fe-rich chlorite) Brecciated zone, continuous. Zircons in zone. Late fluid percolation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Chlorite associated with zircons?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9188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72CF7-0211-4728-904F-6129FD2B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AE57FFB-064A-42C4-9464-A535CC0F63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AE239A5-4185-4140-B225-93DEE527A4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2653549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8E2B95-1F5D-4746-A043-0E21DB319B2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9B1410-0260-406B-85AE-D47AA03B4ED0}"/>
              </a:ext>
            </a:extLst>
          </p:cNvPr>
          <p:cNvSpPr txBox="1"/>
          <p:nvPr/>
        </p:nvSpPr>
        <p:spPr>
          <a:xfrm>
            <a:off x="10750580" y="0"/>
            <a:ext cx="14414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12A-3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34C446-B529-4590-9344-59130B7D821E}"/>
              </a:ext>
            </a:extLst>
          </p:cNvPr>
          <p:cNvSpPr txBox="1"/>
          <p:nvPr/>
        </p:nvSpPr>
        <p:spPr>
          <a:xfrm>
            <a:off x="9144000" y="646331"/>
            <a:ext cx="30480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Notes: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Protolith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volcanic or mafic dyke. Hard to tell if intrusive or extrusive because of deformation, maybe mafic dyke that cooled quickly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Very altered amphibole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be from CM region, or from Piche. Not from deposit.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 far from source because soft.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802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8DB69-95D2-44BF-872D-CA1A17610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D3FD9B-281E-4313-AA52-216E9BD568C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C23EF72-AD89-49F0-87AE-3F898D1343F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20319399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BD096-3272-4757-ACDF-5463CBA70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89509A7-453D-49F2-BCAE-5A1C911A9A2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A42C8D1-C5B9-48ED-88DA-AEFD728CF2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27923449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670C-DDF9-4E49-8F1A-E2A1C2568D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57A-3</a:t>
            </a:r>
          </a:p>
        </p:txBody>
      </p:sp>
    </p:spTree>
    <p:extLst>
      <p:ext uri="{BB962C8B-B14F-4D97-AF65-F5344CB8AC3E}">
        <p14:creationId xmlns:p14="http://schemas.microsoft.com/office/powerpoint/2010/main" val="38895543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15F60-2D06-42DC-B34F-7AE133E1B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minerals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E29C4-8E9B-4A7F-A3DE-B747AF872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Plagioclase, quartz, K-feldspar, muscovite, biotite, chlorite, titanite, apatite, epidote, zircon, rutile, </a:t>
            </a:r>
            <a:r>
              <a:rPr lang="en-US" dirty="0" err="1"/>
              <a:t>allanite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630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63D3CB-D8F6-4DB3-8700-1FAC4ACCD07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207868-1A35-42EC-AB94-FA4F0A75DC57}"/>
              </a:ext>
            </a:extLst>
          </p:cNvPr>
          <p:cNvSpPr txBox="1"/>
          <p:nvPr/>
        </p:nvSpPr>
        <p:spPr>
          <a:xfrm>
            <a:off x="10750580" y="0"/>
            <a:ext cx="14414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57A-3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3607B7-9468-4372-AD89-9E0E30691ECC}"/>
              </a:ext>
            </a:extLst>
          </p:cNvPr>
          <p:cNvSpPr txBox="1"/>
          <p:nvPr/>
        </p:nvSpPr>
        <p:spPr>
          <a:xfrm>
            <a:off x="9144000" y="646331"/>
            <a:ext cx="3048000" cy="978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Notes: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Intrusive,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equigranular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(crowed)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Zones with quartz, fragment of veinlet, zone of tension (sutures), vein cut perpendicular to thin section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Weathered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Plag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alteration (silica?)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WM alteration on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plag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with corroded margins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Mystery photo apatite? Orange </a:t>
            </a:r>
            <a:r>
              <a:rPr lang="en-US" b="1" dirty="0" err="1"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colour</a:t>
            </a:r>
            <a:r>
              <a:rPr lang="en-US" b="1" dirty="0"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is weathering, maybe </a:t>
            </a:r>
            <a:r>
              <a:rPr lang="en-US" b="1" dirty="0" err="1"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fr</a:t>
            </a:r>
            <a:endParaRPr lang="en-US" b="1" dirty="0"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WM on chlorite</a:t>
            </a:r>
          </a:p>
          <a:p>
            <a:endParaRPr lang="en-US" dirty="0"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Mafic minerals replaced by rutile and chlorite </a:t>
            </a:r>
            <a:r>
              <a:rPr lang="en-US" dirty="0"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(with </a:t>
            </a:r>
            <a:r>
              <a:rPr lang="en-US" dirty="0" err="1"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silicification</a:t>
            </a:r>
            <a:r>
              <a:rPr lang="en-US" dirty="0"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?),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then replaced by WM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 similar to CM because thermal regime too low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3079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646DA-3C25-4FED-9AF8-D1D7D6559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5301A97-E1DA-4FA2-B41E-A4DDEDE6724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387D596-F72F-4DD7-9731-3224ED7BB3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42611606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670C-DDF9-4E49-8F1A-E2A1C2568D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63A-3</a:t>
            </a:r>
          </a:p>
        </p:txBody>
      </p:sp>
    </p:spTree>
    <p:extLst>
      <p:ext uri="{BB962C8B-B14F-4D97-AF65-F5344CB8AC3E}">
        <p14:creationId xmlns:p14="http://schemas.microsoft.com/office/powerpoint/2010/main" val="8464755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15F60-2D06-42DC-B34F-7AE133E1B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minerals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E29C4-8E9B-4A7F-A3DE-B747AF872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Plagioclase, quartz, K-feldspar, muscovite, chlorite, titanite, apatite, epidote, zircon, tourmaline, pyrite</a:t>
            </a:r>
          </a:p>
        </p:txBody>
      </p:sp>
    </p:spTree>
    <p:extLst>
      <p:ext uri="{BB962C8B-B14F-4D97-AF65-F5344CB8AC3E}">
        <p14:creationId xmlns:p14="http://schemas.microsoft.com/office/powerpoint/2010/main" val="38108879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1FB792-B184-462D-920E-39C89B8EC39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06DFFD-3D04-4D12-B5DE-C5CF9887865F}"/>
              </a:ext>
            </a:extLst>
          </p:cNvPr>
          <p:cNvSpPr txBox="1"/>
          <p:nvPr/>
        </p:nvSpPr>
        <p:spPr>
          <a:xfrm>
            <a:off x="10750580" y="0"/>
            <a:ext cx="14414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63A-3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0EA39-4F67-48AA-9C23-8BFFD8398552}"/>
              </a:ext>
            </a:extLst>
          </p:cNvPr>
          <p:cNvSpPr txBox="1"/>
          <p:nvPr/>
        </p:nvSpPr>
        <p:spPr>
          <a:xfrm>
            <a:off x="9144000" y="646331"/>
            <a:ext cx="3048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Notes: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Zone with very intense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silicification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. Sutures, quite deformed. Deformed vein (host rock not as deformed). 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Volcanic rock or amygdule that was filled</a:t>
            </a:r>
          </a:p>
          <a:p>
            <a:endParaRPr lang="en-US" b="1" dirty="0"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Quartz in “amygdule”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1969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7A48C-C55D-4FA7-A080-84377973D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F31CD9-4D3D-4C6D-A9A5-F1C97C72B66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896" y="2519966"/>
            <a:ext cx="3950208" cy="296265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5F86387-40CE-4AE4-A915-BC016B58D2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7896" y="2519966"/>
            <a:ext cx="3950208" cy="2962656"/>
          </a:xfrm>
        </p:spPr>
      </p:pic>
    </p:spTree>
    <p:extLst>
      <p:ext uri="{BB962C8B-B14F-4D97-AF65-F5344CB8AC3E}">
        <p14:creationId xmlns:p14="http://schemas.microsoft.com/office/powerpoint/2010/main" val="1817455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BADF0-BBD4-40E2-904C-16F9E7B24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92D2AE-3D92-4B10-8384-1511E3EEA5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54C5961-3047-48F6-89E8-7ACEBC6409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32235891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3EEAE-5C73-451D-8948-A874CBAD9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93BB733-CF60-4B4A-A4AC-94DBB46D49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539C156-FECC-41B8-83D8-A766114CAC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38125378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670C-DDF9-4E49-8F1A-E2A1C2568D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63A-4</a:t>
            </a:r>
          </a:p>
        </p:txBody>
      </p:sp>
    </p:spTree>
    <p:extLst>
      <p:ext uri="{BB962C8B-B14F-4D97-AF65-F5344CB8AC3E}">
        <p14:creationId xmlns:p14="http://schemas.microsoft.com/office/powerpoint/2010/main" val="16665344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15F60-2D06-42DC-B34F-7AE133E1B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minerals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E29C4-8E9B-4A7F-A3DE-B747AF872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Plagioclase, K-feldspar, muscovite, biotite, chlorite, titanite, apatite, zircon, iron oxide, Th-phosphate, tourmaline, rutile, </a:t>
            </a:r>
            <a:r>
              <a:rPr lang="en-US" dirty="0" err="1"/>
              <a:t>allanite</a:t>
            </a:r>
            <a:r>
              <a:rPr lang="en-US" dirty="0"/>
              <a:t>, silver, molybdenite</a:t>
            </a:r>
          </a:p>
        </p:txBody>
      </p:sp>
    </p:spTree>
    <p:extLst>
      <p:ext uri="{BB962C8B-B14F-4D97-AF65-F5344CB8AC3E}">
        <p14:creationId xmlns:p14="http://schemas.microsoft.com/office/powerpoint/2010/main" val="30154793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50580" y="0"/>
            <a:ext cx="14414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63A-4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0B8154-6FDB-480A-A01C-0A947CAC2405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1524000" y="0"/>
            <a:chExt cx="9144000" cy="6858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B057DFF-CC28-4C79-9A1C-7EE098FE1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2084659" y="4618495"/>
              <a:ext cx="9557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-Hem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200269" y="4107185"/>
              <a:ext cx="7597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-Tur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09247" y="1028404"/>
              <a:ext cx="6799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Chl</a:t>
              </a:r>
              <a:endParaRPr lang="en-US" sz="2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974133" y="5190436"/>
              <a:ext cx="6126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r>
                <a:rPr lang="en-US" sz="2400" b="1" dirty="0" err="1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Bt</a:t>
              </a:r>
              <a:endParaRPr lang="en-US" sz="2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93121" y="1657615"/>
              <a:ext cx="17075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-Pl-</a:t>
              </a:r>
              <a:r>
                <a:rPr lang="en-US" sz="2400" b="1" dirty="0" err="1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Kfs</a:t>
              </a:r>
              <a:r>
                <a:rPr lang="en-US" sz="24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r>
                <a:rPr lang="en-US" sz="2400" b="1" dirty="0" err="1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Ms</a:t>
              </a:r>
              <a:endParaRPr lang="en-US" sz="2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217911" y="4720732"/>
              <a:ext cx="6126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r>
                <a:rPr lang="en-US" sz="2400" b="1" dirty="0" err="1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Bt</a:t>
              </a:r>
              <a:endParaRPr lang="en-US" sz="2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DA4BBD5-6D82-4ECD-B97E-766173D2F658}"/>
              </a:ext>
            </a:extLst>
          </p:cNvPr>
          <p:cNvSpPr txBox="1"/>
          <p:nvPr/>
        </p:nvSpPr>
        <p:spPr>
          <a:xfrm>
            <a:off x="9144000" y="646331"/>
            <a:ext cx="30480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Notes: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Acicular tourmaline, biotite as well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Completely altered, cannot discern the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protolith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Fine sericite.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Mafics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altered to biotite. Chlorite as well.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5899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45937-7F8F-4697-86FE-683984305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F6A1F2-A4BE-469F-B4EE-95ED09DE55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896" y="2519966"/>
            <a:ext cx="3950208" cy="296265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692C59F-9819-417F-991C-77CAE4D77C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7896" y="2519966"/>
            <a:ext cx="3950208" cy="2962656"/>
          </a:xfrm>
        </p:spPr>
      </p:pic>
    </p:spTree>
    <p:extLst>
      <p:ext uri="{BB962C8B-B14F-4D97-AF65-F5344CB8AC3E}">
        <p14:creationId xmlns:p14="http://schemas.microsoft.com/office/powerpoint/2010/main" val="2520135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6703F-A921-47D1-9148-A9156C014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FDA133-43A6-45A5-ADBF-C61D24904ED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896" y="2519966"/>
            <a:ext cx="3950208" cy="2962656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79CBBF-8F08-461C-8AE2-7D0CDDACFD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4823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1C5CF-4A25-4406-A2C1-B323C011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925A60-D0AD-48D2-9E61-BEC7CEA06BF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5B39282-0676-40ED-A080-B5D9E13F67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36369052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670C-DDF9-4E49-8F1A-E2A1C2568D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SS1-3</a:t>
            </a:r>
          </a:p>
        </p:txBody>
      </p:sp>
    </p:spTree>
    <p:extLst>
      <p:ext uri="{BB962C8B-B14F-4D97-AF65-F5344CB8AC3E}">
        <p14:creationId xmlns:p14="http://schemas.microsoft.com/office/powerpoint/2010/main" val="12949357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15F60-2D06-42DC-B34F-7AE133E1B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minerals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E29C4-8E9B-4A7F-A3DE-B747AF872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Plagioclase, quartz, muscovite, biotite, chlorite, titanite, apatite, zircon, iron oxide, Y-phosphate, U-thorite, rutile</a:t>
            </a:r>
          </a:p>
        </p:txBody>
      </p:sp>
    </p:spTree>
    <p:extLst>
      <p:ext uri="{BB962C8B-B14F-4D97-AF65-F5344CB8AC3E}">
        <p14:creationId xmlns:p14="http://schemas.microsoft.com/office/powerpoint/2010/main" val="15257628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21414D-2311-4526-BB99-E601E531188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7DAEF4-847A-4E51-8FCB-ABC0F2EEFF7C}"/>
              </a:ext>
            </a:extLst>
          </p:cNvPr>
          <p:cNvSpPr txBox="1"/>
          <p:nvPr/>
        </p:nvSpPr>
        <p:spPr>
          <a:xfrm>
            <a:off x="10724932" y="0"/>
            <a:ext cx="1467068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SS1-3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ECBB5A-0FBF-40ED-965F-E1097EDD4137}"/>
              </a:ext>
            </a:extLst>
          </p:cNvPr>
          <p:cNvSpPr txBox="1"/>
          <p:nvPr/>
        </p:nvSpPr>
        <p:spPr>
          <a:xfrm>
            <a:off x="9144000" y="646331"/>
            <a:ext cx="304800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Notes: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Primary plagioclase heavily altered, replaced by white mica. Corroded margins.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Remnant fine-grained biotite (metamorphic?), corroded thin laths, being replaced by chlorite.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Red rutile. Apatite.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Chlorite alteration.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Lower temperature alteration. Extensively altered, primary texture is not preserved.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Opaques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associated with alteration minerals.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Very altered greywacke? Lower metamorphic grade than in Pontiac, so maybe Abitibi. Maybe volcanic. Greenschist phase. Chlorite, very stable, dominant alteration mineral, replacing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bt.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White mica replacing feldspars.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Feldpsar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then white mica, then chlorite and associated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opaques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576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670C-DDF9-4E49-8F1A-E2A1C2568D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12A-5</a:t>
            </a:r>
          </a:p>
        </p:txBody>
      </p:sp>
    </p:spTree>
    <p:extLst>
      <p:ext uri="{BB962C8B-B14F-4D97-AF65-F5344CB8AC3E}">
        <p14:creationId xmlns:p14="http://schemas.microsoft.com/office/powerpoint/2010/main" val="19999515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D9E7A-FCA0-4D07-A841-7B8931EA5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F54AF8-77D2-4460-A4C4-8D5899D0073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896" y="2519966"/>
            <a:ext cx="3950208" cy="296265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D131470-46E6-43EF-A80D-9597ED508F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9643294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9ABB7-80AA-428C-9607-F426D6B2A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1AAC30-0774-44BA-94B1-58D243B1D9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BABF7EA-B3D8-46A2-8FB9-318D89E4FC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22567768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670C-DDF9-4E49-8F1A-E2A1C2568D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SS1-4</a:t>
            </a:r>
          </a:p>
        </p:txBody>
      </p:sp>
    </p:spTree>
    <p:extLst>
      <p:ext uri="{BB962C8B-B14F-4D97-AF65-F5344CB8AC3E}">
        <p14:creationId xmlns:p14="http://schemas.microsoft.com/office/powerpoint/2010/main" val="42929693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15F60-2D06-42DC-B34F-7AE133E1B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minerals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E29C4-8E9B-4A7F-A3DE-B747AF872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Plagioclase, K-feldspar, muscovite, chlorite, zircon, monazite, thorite, rutile, </a:t>
            </a:r>
            <a:r>
              <a:rPr lang="en-US" dirty="0" err="1"/>
              <a:t>allanite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072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36C220-80D7-49D6-89BD-BD075C07C8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DC10AB-CFE3-49B9-92C1-77E592F9A36A}"/>
              </a:ext>
            </a:extLst>
          </p:cNvPr>
          <p:cNvSpPr txBox="1"/>
          <p:nvPr/>
        </p:nvSpPr>
        <p:spPr>
          <a:xfrm>
            <a:off x="10724932" y="0"/>
            <a:ext cx="1467068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SS1-4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516299-DC9D-4CD2-A400-EA9D3E2FB440}"/>
              </a:ext>
            </a:extLst>
          </p:cNvPr>
          <p:cNvSpPr txBox="1"/>
          <p:nvPr/>
        </p:nvSpPr>
        <p:spPr>
          <a:xfrm>
            <a:off x="9144000" y="646331"/>
            <a:ext cx="3048000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Notes: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Similar to SS1-3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More intensive sericite, white mica alteration.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Lots of chlorite with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opaques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Primary texture not preserved so cannot tell if sedimentary or intrusive.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the Abitibi? Because lower metamorphic grade (or possibly close to a fault, getting washed by lots of colder fluids). Pontiac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metased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have more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because higher temperature metamorphism.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5343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8F48E-A6E0-40C3-AB7A-B651A9D65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206290-01BA-4F7D-BACD-D6126CAF877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896" y="2519966"/>
            <a:ext cx="3950208" cy="296265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E1BDB3C-155A-4623-9582-72677FCD9F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30351666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C8952-C1B7-49E9-838B-83EBEAA2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A6F524-4339-43D8-A952-84C62F1A43C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25EDA53-C5E7-4BBF-BA94-B1FE9C9B5F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37578137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670C-DDF9-4E49-8F1A-E2A1C2568D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SS3-6</a:t>
            </a:r>
          </a:p>
        </p:txBody>
      </p:sp>
    </p:spTree>
    <p:extLst>
      <p:ext uri="{BB962C8B-B14F-4D97-AF65-F5344CB8AC3E}">
        <p14:creationId xmlns:p14="http://schemas.microsoft.com/office/powerpoint/2010/main" val="5059156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15F60-2D06-42DC-B34F-7AE133E1B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minerals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E29C4-8E9B-4A7F-A3DE-B747AF872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Plagioclase, quartz, muscovite, biotite, chlorite, titanite, apatite, epidote, zircon, iron oxide, monazite, chalcopyrite, rutile, pyrite, silver</a:t>
            </a:r>
          </a:p>
        </p:txBody>
      </p:sp>
    </p:spTree>
    <p:extLst>
      <p:ext uri="{BB962C8B-B14F-4D97-AF65-F5344CB8AC3E}">
        <p14:creationId xmlns:p14="http://schemas.microsoft.com/office/powerpoint/2010/main" val="30508507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2F715A-ED61-4AC3-9AD1-4051A322742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C5AE46-1088-4F9D-84BA-9831999F5F44}"/>
              </a:ext>
            </a:extLst>
          </p:cNvPr>
          <p:cNvSpPr txBox="1"/>
          <p:nvPr/>
        </p:nvSpPr>
        <p:spPr>
          <a:xfrm>
            <a:off x="10724932" y="0"/>
            <a:ext cx="1467068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SS3-6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CCBE21-8FE9-4544-B498-A70A7D2D20A4}"/>
              </a:ext>
            </a:extLst>
          </p:cNvPr>
          <p:cNvSpPr txBox="1"/>
          <p:nvPr/>
        </p:nvSpPr>
        <p:spPr>
          <a:xfrm>
            <a:off x="9144000" y="646331"/>
            <a:ext cx="3048000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Notes: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Deformed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Pressure shadows around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syn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-kinematic with foliation. Chlorite in pressure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shadow sometimes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Altered greywacke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Chlorite replacing Bt. Remnant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 chlorite.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Ask Carl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Nic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if they have seen this much chlorite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WM alteration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Remnant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stauralite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 Altered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associated with chlorite,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aggregates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235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15F60-2D06-42DC-B34F-7AE133E1B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minerals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E29C4-8E9B-4A7F-A3DE-B747AF872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quartz, K-feldspar, muscovite, chlorite, titanite, epidote, zircon, iron oxide, rutile, </a:t>
            </a:r>
            <a:r>
              <a:rPr lang="en-US" dirty="0" err="1"/>
              <a:t>allanite</a:t>
            </a:r>
            <a:r>
              <a:rPr lang="en-US" dirty="0"/>
              <a:t>, pyrite</a:t>
            </a:r>
          </a:p>
        </p:txBody>
      </p:sp>
    </p:spTree>
    <p:extLst>
      <p:ext uri="{BB962C8B-B14F-4D97-AF65-F5344CB8AC3E}">
        <p14:creationId xmlns:p14="http://schemas.microsoft.com/office/powerpoint/2010/main" val="35926025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9D34F-0980-4150-8B90-674D60E97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197AE97-9E92-4119-9809-B7561BAD579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BA2DD5D-15D6-4F0B-AC97-891B324E57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18595094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F1983-B3C3-4023-9D6E-D609684D6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0FF199-5BF9-4AB7-9598-46CAE0A3B92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354CCAD-CF63-41BD-99D9-8CCBD9A88A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35670150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2C9EF-6C51-4950-8246-5C9839C4F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F8FFCB6-8126-4FF1-8747-5C9C9A46A2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9004" y="2273297"/>
            <a:ext cx="4319992" cy="3455994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9B2BCC7-348A-4571-969D-244515BFF2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3004" y="2273297"/>
            <a:ext cx="4319992" cy="3455994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5A2634-7AF8-4287-90F4-FBC74817535C}"/>
              </a:ext>
            </a:extLst>
          </p:cNvPr>
          <p:cNvSpPr txBox="1"/>
          <p:nvPr/>
        </p:nvSpPr>
        <p:spPr>
          <a:xfrm>
            <a:off x="1269004" y="5927271"/>
            <a:ext cx="4184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Rutile replacement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D531B2-DC02-4726-AC24-576C4369CBB7}"/>
              </a:ext>
            </a:extLst>
          </p:cNvPr>
          <p:cNvSpPr txBox="1"/>
          <p:nvPr/>
        </p:nvSpPr>
        <p:spPr>
          <a:xfrm>
            <a:off x="6603004" y="5927271"/>
            <a:ext cx="508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Silver</a:t>
            </a:r>
          </a:p>
        </p:txBody>
      </p:sp>
    </p:spTree>
    <p:extLst>
      <p:ext uri="{BB962C8B-B14F-4D97-AF65-F5344CB8AC3E}">
        <p14:creationId xmlns:p14="http://schemas.microsoft.com/office/powerpoint/2010/main" val="23208866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E6795-0A25-4DAF-8650-12F0C3729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473237B-6AA0-4818-B311-A380782421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9004" y="2273297"/>
            <a:ext cx="4319992" cy="3455994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0370B4-8F92-49E4-8589-28D05D25C40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B2CAF3-5B81-4D3A-AF0F-80E310DAE492}"/>
              </a:ext>
            </a:extLst>
          </p:cNvPr>
          <p:cNvSpPr txBox="1"/>
          <p:nvPr/>
        </p:nvSpPr>
        <p:spPr>
          <a:xfrm>
            <a:off x="1143000" y="6176963"/>
            <a:ext cx="4604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Texture</a:t>
            </a:r>
          </a:p>
        </p:txBody>
      </p:sp>
    </p:spTree>
    <p:extLst>
      <p:ext uri="{BB962C8B-B14F-4D97-AF65-F5344CB8AC3E}">
        <p14:creationId xmlns:p14="http://schemas.microsoft.com/office/powerpoint/2010/main" val="28026572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670C-DDF9-4E49-8F1A-E2A1C2568D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SS3-bottomright</a:t>
            </a:r>
          </a:p>
        </p:txBody>
      </p:sp>
    </p:spTree>
    <p:extLst>
      <p:ext uri="{BB962C8B-B14F-4D97-AF65-F5344CB8AC3E}">
        <p14:creationId xmlns:p14="http://schemas.microsoft.com/office/powerpoint/2010/main" val="32057440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15F60-2D06-42DC-B34F-7AE133E1B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minerals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E29C4-8E9B-4A7F-A3DE-B747AF872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Plagioclase, quartz, K-feldspar, muscovite, biotite, chlorite, titanite, apatite, epidote, zircon, iron oxide, barite, </a:t>
            </a:r>
            <a:r>
              <a:rPr lang="en-US" dirty="0" err="1"/>
              <a:t>allanite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5289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F4789E-E734-4A73-9C14-C0385B2C87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4F1C5F-E198-4122-AB23-7D6CDF2F5C59}"/>
              </a:ext>
            </a:extLst>
          </p:cNvPr>
          <p:cNvSpPr txBox="1"/>
          <p:nvPr/>
        </p:nvSpPr>
        <p:spPr>
          <a:xfrm>
            <a:off x="8390959" y="0"/>
            <a:ext cx="3801041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SS3-bottomright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8BDE57-DF38-40DC-B8DD-E26FE2138E60}"/>
              </a:ext>
            </a:extLst>
          </p:cNvPr>
          <p:cNvSpPr txBox="1"/>
          <p:nvPr/>
        </p:nvSpPr>
        <p:spPr>
          <a:xfrm>
            <a:off x="9144000" y="646331"/>
            <a:ext cx="3048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Notes: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Magmatic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Bt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replaced by chlorite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Volcanic or very shallow intrusive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Fine-grained altered crystals (so not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metased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Feldspar-rich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Maybe Abitibi (WM compatible, retrograde chlorite)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4030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6EBBC-2DB8-4709-8729-8439A1CE0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B206AB-08E3-4301-85D0-206581400E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025E7C8-D341-4004-BF4F-F50DE1DE1F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16759129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CF5E9-723D-4130-86B4-227C48188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43A62D7-8FBD-4640-A211-131DB482594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C4B849D-EBB1-44FC-A01B-981065E2A6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35098568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1597E-7A3B-4964-9732-FDA86C56E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1E3F88D-53C7-4146-ACC3-674AB9B265C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9004" y="2273297"/>
            <a:ext cx="4319992" cy="3455994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E17D9C-CA56-47F5-AE31-ADC9D38A95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EDEE99-9C03-4E33-86A9-A2EFD640E0F2}"/>
              </a:ext>
            </a:extLst>
          </p:cNvPr>
          <p:cNvSpPr txBox="1"/>
          <p:nvPr/>
        </p:nvSpPr>
        <p:spPr>
          <a:xfrm>
            <a:off x="1224643" y="6176963"/>
            <a:ext cx="4735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Allanite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719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6BDEB4-431C-4FEB-B1D5-DE1275B2F89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005870-9752-4EEF-8A43-A0B1CB65F1E5}"/>
              </a:ext>
            </a:extLst>
          </p:cNvPr>
          <p:cNvSpPr txBox="1"/>
          <p:nvPr/>
        </p:nvSpPr>
        <p:spPr>
          <a:xfrm>
            <a:off x="10750580" y="0"/>
            <a:ext cx="14414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12A-5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DE1B3D-E283-423C-8A9B-5418E24A9875}"/>
              </a:ext>
            </a:extLst>
          </p:cNvPr>
          <p:cNvSpPr txBox="1"/>
          <p:nvPr/>
        </p:nvSpPr>
        <p:spPr>
          <a:xfrm>
            <a:off x="9144000" y="646331"/>
            <a:ext cx="3048000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Notes: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Similar to 12A-2. Porphyritic, more K-feldspar. 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WM alteration, weathered (replaced biotite?)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Tabular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plag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K-feldspar has monoclinic shape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More alkaline than CM, syenite-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monzosyenite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Silicification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WM (weathered red, therefore maybe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replaced by muscovite)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Secondary rutile aggregates, associated with WM alteration (replacing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728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670C-DDF9-4E49-8F1A-E2A1C2568D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SS7-1</a:t>
            </a:r>
          </a:p>
        </p:txBody>
      </p:sp>
    </p:spTree>
    <p:extLst>
      <p:ext uri="{BB962C8B-B14F-4D97-AF65-F5344CB8AC3E}">
        <p14:creationId xmlns:p14="http://schemas.microsoft.com/office/powerpoint/2010/main" val="22931708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15F60-2D06-42DC-B34F-7AE133E1B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minerals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E29C4-8E9B-4A7F-A3DE-B747AF872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quartz, K-feldspar, muscovite, titanite, apatite, epidote, zircon, ilmenite, rutile</a:t>
            </a:r>
          </a:p>
        </p:txBody>
      </p:sp>
    </p:spTree>
    <p:extLst>
      <p:ext uri="{BB962C8B-B14F-4D97-AF65-F5344CB8AC3E}">
        <p14:creationId xmlns:p14="http://schemas.microsoft.com/office/powerpoint/2010/main" val="10868685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142C06-F36E-4B57-B32F-D9764FABEA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4B8AD-06E0-406C-AF23-EA43A94D3406}"/>
              </a:ext>
            </a:extLst>
          </p:cNvPr>
          <p:cNvSpPr txBox="1"/>
          <p:nvPr/>
        </p:nvSpPr>
        <p:spPr>
          <a:xfrm>
            <a:off x="10724932" y="0"/>
            <a:ext cx="1467068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SS7-1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B631-1878-4A8E-A966-4F523C4C222E}"/>
              </a:ext>
            </a:extLst>
          </p:cNvPr>
          <p:cNvSpPr txBox="1"/>
          <p:nvPr/>
        </p:nvSpPr>
        <p:spPr>
          <a:xfrm>
            <a:off x="9144000" y="646331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Notes: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2682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C3E64-51DF-43C7-96FF-E075D9425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72B2C87-D4E3-405D-8C53-DA479D7FBA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2BD87F2-7106-4FD3-8F1F-529D62E4E2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1791020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DBCD0-1CA4-4BF6-8AAB-1DE55FF32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A37162-7FFA-4D34-B332-88348C26527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220291-90C7-4840-8351-674BEA66AD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19183731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670C-DDF9-4E49-8F1A-E2A1C2568D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SS7-2</a:t>
            </a:r>
          </a:p>
        </p:txBody>
      </p:sp>
    </p:spTree>
    <p:extLst>
      <p:ext uri="{BB962C8B-B14F-4D97-AF65-F5344CB8AC3E}">
        <p14:creationId xmlns:p14="http://schemas.microsoft.com/office/powerpoint/2010/main" val="33395727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15F60-2D06-42DC-B34F-7AE133E1B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minerals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E29C4-8E9B-4A7F-A3DE-B747AF872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quartz, K-feldspar, muscovite, biotite, titanite, zircon, monazite, Y-phosphate</a:t>
            </a:r>
          </a:p>
        </p:txBody>
      </p:sp>
    </p:spTree>
    <p:extLst>
      <p:ext uri="{BB962C8B-B14F-4D97-AF65-F5344CB8AC3E}">
        <p14:creationId xmlns:p14="http://schemas.microsoft.com/office/powerpoint/2010/main" val="23162783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669BF8-9BF4-424A-A0FA-DE6595F33FB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7D3077-EC50-4E86-AAF7-5BBD21542508}"/>
              </a:ext>
            </a:extLst>
          </p:cNvPr>
          <p:cNvSpPr txBox="1"/>
          <p:nvPr/>
        </p:nvSpPr>
        <p:spPr>
          <a:xfrm>
            <a:off x="10724932" y="0"/>
            <a:ext cx="1467068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SS7-2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0E1458-E5D7-4566-A0DD-8FDAF9D7CAAC}"/>
              </a:ext>
            </a:extLst>
          </p:cNvPr>
          <p:cNvSpPr txBox="1"/>
          <p:nvPr/>
        </p:nvSpPr>
        <p:spPr>
          <a:xfrm>
            <a:off x="9144000" y="646331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Notes: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9733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4A8BB-A96B-4112-90F8-556847177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D38CEBD-5162-4D24-8268-178B45E2F50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0EBBEA3-20AD-4AC2-815C-90BDDA3545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31539849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23F85-91C3-4D40-9BA8-655A3AF0C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10DB76-6A6A-4200-B205-B26564DC65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93A936-5758-47B5-A931-748388879A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3433702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3F0D5-F5FD-460D-9C34-984EF8D1B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0CB295D-C399-44EC-914A-BF5B08D99B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0BBF058-1A5D-4C96-B9B4-27CB29836C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14494912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670C-DDF9-4E49-8F1A-E2A1C2568D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SS7-3</a:t>
            </a:r>
          </a:p>
        </p:txBody>
      </p:sp>
    </p:spTree>
    <p:extLst>
      <p:ext uri="{BB962C8B-B14F-4D97-AF65-F5344CB8AC3E}">
        <p14:creationId xmlns:p14="http://schemas.microsoft.com/office/powerpoint/2010/main" val="28396062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15F60-2D06-42DC-B34F-7AE133E1B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minerals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E29C4-8E9B-4A7F-A3DE-B747AF872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Plagioclase, quartz, K-feldspar, muscovite, chlorite, zircon, iron oxide, monazite, Y-phosphate, rutile, </a:t>
            </a:r>
            <a:r>
              <a:rPr lang="en-US" dirty="0" err="1"/>
              <a:t>allanite</a:t>
            </a:r>
            <a:r>
              <a:rPr lang="en-US" dirty="0"/>
              <a:t>, pyrite</a:t>
            </a:r>
          </a:p>
        </p:txBody>
      </p:sp>
    </p:spTree>
    <p:extLst>
      <p:ext uri="{BB962C8B-B14F-4D97-AF65-F5344CB8AC3E}">
        <p14:creationId xmlns:p14="http://schemas.microsoft.com/office/powerpoint/2010/main" val="11691081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773E35-EE77-4B1F-9EA5-1077E4DDCA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FD0466-5D76-4780-A78B-A4193A2D9D19}"/>
              </a:ext>
            </a:extLst>
          </p:cNvPr>
          <p:cNvSpPr txBox="1"/>
          <p:nvPr/>
        </p:nvSpPr>
        <p:spPr>
          <a:xfrm>
            <a:off x="10724932" y="0"/>
            <a:ext cx="1467068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SS7-3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5BB9A9-BB97-4745-809D-32B5C4B11E2F}"/>
              </a:ext>
            </a:extLst>
          </p:cNvPr>
          <p:cNvSpPr txBox="1"/>
          <p:nvPr/>
        </p:nvSpPr>
        <p:spPr>
          <a:xfrm>
            <a:off x="9144000" y="646331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Notes: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4009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8BF13-D4FB-4B67-8057-3FA14519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4F54D01-6066-419A-BC5D-DB381771455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AFDC61E-78F5-4C56-BE76-0884E581D9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35480701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670C-DDF9-4E49-8F1A-E2A1C2568D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SS7-4</a:t>
            </a:r>
          </a:p>
        </p:txBody>
      </p:sp>
    </p:spTree>
    <p:extLst>
      <p:ext uri="{BB962C8B-B14F-4D97-AF65-F5344CB8AC3E}">
        <p14:creationId xmlns:p14="http://schemas.microsoft.com/office/powerpoint/2010/main" val="32028720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15F60-2D06-42DC-B34F-7AE133E1B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minerals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E29C4-8E9B-4A7F-A3DE-B747AF872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Plagioclase, quartz, K-feldspar, muscovite, biotite, chlorite, titanite, apatite, epidote, zircon, iron oxide, monazite, rutile</a:t>
            </a:r>
          </a:p>
        </p:txBody>
      </p:sp>
    </p:spTree>
    <p:extLst>
      <p:ext uri="{BB962C8B-B14F-4D97-AF65-F5344CB8AC3E}">
        <p14:creationId xmlns:p14="http://schemas.microsoft.com/office/powerpoint/2010/main" val="13115109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B553AD-E7AB-4A51-9512-61DDA2CF1D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9A97C9-C8A4-41F0-841B-4F4FFBBE5893}"/>
              </a:ext>
            </a:extLst>
          </p:cNvPr>
          <p:cNvSpPr txBox="1"/>
          <p:nvPr/>
        </p:nvSpPr>
        <p:spPr>
          <a:xfrm>
            <a:off x="10724932" y="0"/>
            <a:ext cx="1467068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SS7-4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5427D-8E46-4C09-92D1-DB4BE6D2748F}"/>
              </a:ext>
            </a:extLst>
          </p:cNvPr>
          <p:cNvSpPr txBox="1"/>
          <p:nvPr/>
        </p:nvSpPr>
        <p:spPr>
          <a:xfrm>
            <a:off x="9144000" y="646331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Notes: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43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394DF-67A1-4D5A-A4B8-55B62238A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D77517-3728-4648-920C-AAF85C3CBA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FCAF571-05FE-4042-8471-DEB044E771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3870843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670C-DDF9-4E49-8F1A-E2A1C2568D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SS7-5</a:t>
            </a:r>
          </a:p>
        </p:txBody>
      </p:sp>
    </p:spTree>
    <p:extLst>
      <p:ext uri="{BB962C8B-B14F-4D97-AF65-F5344CB8AC3E}">
        <p14:creationId xmlns:p14="http://schemas.microsoft.com/office/powerpoint/2010/main" val="7758934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15F60-2D06-42DC-B34F-7AE133E1B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minerals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E29C4-8E9B-4A7F-A3DE-B747AF872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Plagioclase, quartz, K-feldspar, muscovite, biotite, chlorite, titanite, apatite, epidote, zircon, monazite, barite, rutile, </a:t>
            </a:r>
            <a:r>
              <a:rPr lang="en-US" dirty="0" err="1"/>
              <a:t>allanite</a:t>
            </a:r>
            <a:r>
              <a:rPr lang="en-US" dirty="0"/>
              <a:t>, pyrite</a:t>
            </a:r>
          </a:p>
        </p:txBody>
      </p:sp>
    </p:spTree>
    <p:extLst>
      <p:ext uri="{BB962C8B-B14F-4D97-AF65-F5344CB8AC3E}">
        <p14:creationId xmlns:p14="http://schemas.microsoft.com/office/powerpoint/2010/main" val="890706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670C-DDF9-4E49-8F1A-E2A1C2568D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47A-1</a:t>
            </a:r>
          </a:p>
        </p:txBody>
      </p:sp>
    </p:spTree>
    <p:extLst>
      <p:ext uri="{BB962C8B-B14F-4D97-AF65-F5344CB8AC3E}">
        <p14:creationId xmlns:p14="http://schemas.microsoft.com/office/powerpoint/2010/main" val="371171342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A79F3B-0DED-46D7-BCCA-1EF7D6DD629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070353-CFF2-4E2E-B25D-06580EBAE759}"/>
              </a:ext>
            </a:extLst>
          </p:cNvPr>
          <p:cNvSpPr txBox="1"/>
          <p:nvPr/>
        </p:nvSpPr>
        <p:spPr>
          <a:xfrm>
            <a:off x="10724932" y="0"/>
            <a:ext cx="1467068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SS7-5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BAC22F-1910-46A8-9B23-05CBB57E2129}"/>
              </a:ext>
            </a:extLst>
          </p:cNvPr>
          <p:cNvSpPr txBox="1"/>
          <p:nvPr/>
        </p:nvSpPr>
        <p:spPr>
          <a:xfrm>
            <a:off x="9144000" y="646331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Notes: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6509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96EF4-FCCE-4287-B9C2-8535BFFE8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0DE1D0D-3095-4B67-BCD6-EF7714B207A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869BB35-5A50-42E7-98CD-C0D32970A6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40149475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670C-DDF9-4E49-8F1A-E2A1C2568D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SS7-6</a:t>
            </a:r>
          </a:p>
        </p:txBody>
      </p:sp>
    </p:spTree>
    <p:extLst>
      <p:ext uri="{BB962C8B-B14F-4D97-AF65-F5344CB8AC3E}">
        <p14:creationId xmlns:p14="http://schemas.microsoft.com/office/powerpoint/2010/main" val="40774023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15F60-2D06-42DC-B34F-7AE133E1B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minerals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E29C4-8E9B-4A7F-A3DE-B747AF872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Plagioclase, quartz, muscovite, biotite, apatite, epidote, zircon, iron oxide</a:t>
            </a:r>
          </a:p>
        </p:txBody>
      </p:sp>
    </p:spTree>
    <p:extLst>
      <p:ext uri="{BB962C8B-B14F-4D97-AF65-F5344CB8AC3E}">
        <p14:creationId xmlns:p14="http://schemas.microsoft.com/office/powerpoint/2010/main" val="403425765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C20F0F-0EAE-41AD-AEA4-784AD4AA48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0FCAB5-8948-4306-9182-842A11D6E7B3}"/>
              </a:ext>
            </a:extLst>
          </p:cNvPr>
          <p:cNvSpPr txBox="1"/>
          <p:nvPr/>
        </p:nvSpPr>
        <p:spPr>
          <a:xfrm>
            <a:off x="10724932" y="0"/>
            <a:ext cx="1467068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SS7-6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FF2C5D-13B7-452F-9725-7EA44A189423}"/>
              </a:ext>
            </a:extLst>
          </p:cNvPr>
          <p:cNvSpPr txBox="1"/>
          <p:nvPr/>
        </p:nvSpPr>
        <p:spPr>
          <a:xfrm>
            <a:off x="9144000" y="646331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Notes: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44299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E75F0-EEDD-40A3-99C2-40E3D7E45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D041C8-C39B-44A7-B8DD-56F62A30925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CBCC9CC-1D32-4AAC-9B38-261516E039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83055795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52B7D-265E-47ED-9886-3A9EAF978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A09425-16F8-4002-863B-EFD76FBD7F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9004" y="2273297"/>
            <a:ext cx="4319992" cy="3455994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B298F2-EBE3-45C0-A585-7BE5D139B27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94885C-4576-4BBD-AFB9-8C8F240EBEB9}"/>
              </a:ext>
            </a:extLst>
          </p:cNvPr>
          <p:cNvSpPr txBox="1"/>
          <p:nvPr/>
        </p:nvSpPr>
        <p:spPr>
          <a:xfrm>
            <a:off x="1110343" y="6057900"/>
            <a:ext cx="4735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Allanite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62582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670C-DDF9-4E49-8F1A-E2A1C2568D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SS9-2</a:t>
            </a:r>
          </a:p>
        </p:txBody>
      </p:sp>
    </p:spTree>
    <p:extLst>
      <p:ext uri="{BB962C8B-B14F-4D97-AF65-F5344CB8AC3E}">
        <p14:creationId xmlns:p14="http://schemas.microsoft.com/office/powerpoint/2010/main" val="14678246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15F60-2D06-42DC-B34F-7AE133E1B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minerals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E29C4-8E9B-4A7F-A3DE-B747AF872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Plagioclase, quartz, K-feldspar, muscovite, titanite, apatite, epidote, zircon, rutile, pyrite</a:t>
            </a:r>
          </a:p>
        </p:txBody>
      </p:sp>
    </p:spTree>
    <p:extLst>
      <p:ext uri="{BB962C8B-B14F-4D97-AF65-F5344CB8AC3E}">
        <p14:creationId xmlns:p14="http://schemas.microsoft.com/office/powerpoint/2010/main" val="28953248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6A5DB8-5C4C-4A9C-A43C-FE39AAC4F1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7FD9B8-E2BD-4395-8B2A-073BDC44360E}"/>
              </a:ext>
            </a:extLst>
          </p:cNvPr>
          <p:cNvSpPr txBox="1"/>
          <p:nvPr/>
        </p:nvSpPr>
        <p:spPr>
          <a:xfrm>
            <a:off x="10724932" y="0"/>
            <a:ext cx="1467068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SS9-2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84B12C-3682-44BD-9670-9306B55228DF}"/>
              </a:ext>
            </a:extLst>
          </p:cNvPr>
          <p:cNvSpPr txBox="1"/>
          <p:nvPr/>
        </p:nvSpPr>
        <p:spPr>
          <a:xfrm>
            <a:off x="9144000" y="646331"/>
            <a:ext cx="30480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Notes: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Silicification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, WM alteration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Groundmass, altered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porphyroclasts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Lots of rutile, epidote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K-feldspar and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plag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in groundmass. More towards a syenite because more K-spar.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Monoclinic shape for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57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6861</TotalTime>
  <Words>1643</Words>
  <Application>Microsoft Office PowerPoint</Application>
  <PresentationFormat>Widescreen</PresentationFormat>
  <Paragraphs>415</Paragraphs>
  <Slides>134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134</vt:i4>
      </vt:variant>
    </vt:vector>
  </HeadingPairs>
  <TitlesOfParts>
    <vt:vector size="137" baseType="lpstr">
      <vt:lpstr>Arial</vt:lpstr>
      <vt:lpstr>Calibri</vt:lpstr>
      <vt:lpstr>Office Theme</vt:lpstr>
      <vt:lpstr>12A-3</vt:lpstr>
      <vt:lpstr>SEM minerals</vt:lpstr>
      <vt:lpstr>PowerPoint Presentation</vt:lpstr>
      <vt:lpstr>PowerPoint Presentation</vt:lpstr>
      <vt:lpstr>12A-5</vt:lpstr>
      <vt:lpstr>SEM minerals</vt:lpstr>
      <vt:lpstr>PowerPoint Presentation</vt:lpstr>
      <vt:lpstr>PowerPoint Presentation</vt:lpstr>
      <vt:lpstr>47A-1</vt:lpstr>
      <vt:lpstr>SEM minerals</vt:lpstr>
      <vt:lpstr>PowerPoint Presentation</vt:lpstr>
      <vt:lpstr>PowerPoint Presentation</vt:lpstr>
      <vt:lpstr>47A-2</vt:lpstr>
      <vt:lpstr>SEM minerals</vt:lpstr>
      <vt:lpstr>PowerPoint Presentation</vt:lpstr>
      <vt:lpstr>PowerPoint Presentation</vt:lpstr>
      <vt:lpstr>47A-3</vt:lpstr>
      <vt:lpstr>SEM minerals</vt:lpstr>
      <vt:lpstr>PowerPoint Presentation</vt:lpstr>
      <vt:lpstr>PowerPoint Presentation</vt:lpstr>
      <vt:lpstr>PowerPoint Presentation</vt:lpstr>
      <vt:lpstr>47A-4</vt:lpstr>
      <vt:lpstr>SEM minerals</vt:lpstr>
      <vt:lpstr>PowerPoint Presentation</vt:lpstr>
      <vt:lpstr>PowerPoint Presentation</vt:lpstr>
      <vt:lpstr>57A-1</vt:lpstr>
      <vt:lpstr>SEM minerals</vt:lpstr>
      <vt:lpstr>PowerPoint Presentation</vt:lpstr>
      <vt:lpstr>PowerPoint Presentation</vt:lpstr>
      <vt:lpstr>PowerPoint Presentation</vt:lpstr>
      <vt:lpstr>PowerPoint Presentation</vt:lpstr>
      <vt:lpstr>57A-3</vt:lpstr>
      <vt:lpstr>SEM minerals</vt:lpstr>
      <vt:lpstr>PowerPoint Presentation</vt:lpstr>
      <vt:lpstr>PowerPoint Presentation</vt:lpstr>
      <vt:lpstr>63A-3</vt:lpstr>
      <vt:lpstr>SEM minerals</vt:lpstr>
      <vt:lpstr>PowerPoint Presentation</vt:lpstr>
      <vt:lpstr>PowerPoint Presentation</vt:lpstr>
      <vt:lpstr>PowerPoint Presentation</vt:lpstr>
      <vt:lpstr>63A-4</vt:lpstr>
      <vt:lpstr>SEM minerals</vt:lpstr>
      <vt:lpstr>PowerPoint Presentation</vt:lpstr>
      <vt:lpstr>PowerPoint Presentation</vt:lpstr>
      <vt:lpstr>PowerPoint Presentation</vt:lpstr>
      <vt:lpstr>PowerPoint Presentation</vt:lpstr>
      <vt:lpstr>SS1-3</vt:lpstr>
      <vt:lpstr>SEM minerals</vt:lpstr>
      <vt:lpstr>PowerPoint Presentation</vt:lpstr>
      <vt:lpstr>PowerPoint Presentation</vt:lpstr>
      <vt:lpstr>PowerPoint Presentation</vt:lpstr>
      <vt:lpstr>SS1-4</vt:lpstr>
      <vt:lpstr>SEM minerals</vt:lpstr>
      <vt:lpstr>PowerPoint Presentation</vt:lpstr>
      <vt:lpstr>PowerPoint Presentation</vt:lpstr>
      <vt:lpstr>PowerPoint Presentation</vt:lpstr>
      <vt:lpstr>SS3-6</vt:lpstr>
      <vt:lpstr>SEM minerals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SS3-bottomright</vt:lpstr>
      <vt:lpstr>SEM minerals</vt:lpstr>
      <vt:lpstr>PowerPoint Presentation</vt:lpstr>
      <vt:lpstr>PowerPoint Presentation</vt:lpstr>
      <vt:lpstr>PowerPoint Presentation</vt:lpstr>
      <vt:lpstr>PowerPoint Presentation</vt:lpstr>
      <vt:lpstr>SS7-1</vt:lpstr>
      <vt:lpstr>SEM minerals</vt:lpstr>
      <vt:lpstr>PowerPoint Presentation</vt:lpstr>
      <vt:lpstr>PowerPoint Presentation</vt:lpstr>
      <vt:lpstr>PowerPoint Presentation</vt:lpstr>
      <vt:lpstr>SS7-2</vt:lpstr>
      <vt:lpstr>SEM minerals</vt:lpstr>
      <vt:lpstr>PowerPoint Presentation</vt:lpstr>
      <vt:lpstr>PowerPoint Presentation</vt:lpstr>
      <vt:lpstr>PowerPoint Presentation</vt:lpstr>
      <vt:lpstr>SS7-3</vt:lpstr>
      <vt:lpstr>SEM minerals</vt:lpstr>
      <vt:lpstr>PowerPoint Presentation</vt:lpstr>
      <vt:lpstr>PowerPoint Presentation</vt:lpstr>
      <vt:lpstr>SS7-4</vt:lpstr>
      <vt:lpstr>SEM minerals</vt:lpstr>
      <vt:lpstr>PowerPoint Presentation</vt:lpstr>
      <vt:lpstr>PowerPoint Presentation</vt:lpstr>
      <vt:lpstr>SS7-5</vt:lpstr>
      <vt:lpstr>SEM minerals</vt:lpstr>
      <vt:lpstr>PowerPoint Presentation</vt:lpstr>
      <vt:lpstr>PowerPoint Presentation</vt:lpstr>
      <vt:lpstr>SS7-6</vt:lpstr>
      <vt:lpstr>SEM minerals</vt:lpstr>
      <vt:lpstr>PowerPoint Presentation</vt:lpstr>
      <vt:lpstr>PowerPoint Presentation</vt:lpstr>
      <vt:lpstr>PowerPoint Presentation</vt:lpstr>
      <vt:lpstr>SS9-2</vt:lpstr>
      <vt:lpstr>SEM minerals</vt:lpstr>
      <vt:lpstr>PowerPoint Presentation</vt:lpstr>
      <vt:lpstr>PowerPoint Presentation</vt:lpstr>
      <vt:lpstr>SS9-3</vt:lpstr>
      <vt:lpstr>SEM minerals</vt:lpstr>
      <vt:lpstr>PowerPoint Presentation</vt:lpstr>
      <vt:lpstr>PowerPoint Presentation</vt:lpstr>
      <vt:lpstr>PowerPoint Presentation</vt:lpstr>
      <vt:lpstr>SS9-5</vt:lpstr>
      <vt:lpstr>SEM minerals</vt:lpstr>
      <vt:lpstr>PowerPoint Presentation</vt:lpstr>
      <vt:lpstr>PowerPoint Presentation</vt:lpstr>
      <vt:lpstr>SS19-2</vt:lpstr>
      <vt:lpstr>SEM minerals</vt:lpstr>
      <vt:lpstr>PowerPoint Presentation</vt:lpstr>
      <vt:lpstr>PowerPoint Presentation</vt:lpstr>
      <vt:lpstr>PowerPoint Presentation</vt:lpstr>
      <vt:lpstr>PowerPoint Presentation</vt:lpstr>
      <vt:lpstr>SS19-3</vt:lpstr>
      <vt:lpstr>SEM minerals</vt:lpstr>
      <vt:lpstr>PowerPoint Presentation</vt:lpstr>
      <vt:lpstr>PowerPoint Presentation</vt:lpstr>
      <vt:lpstr>PowerPoint Presentation</vt:lpstr>
      <vt:lpstr>SS19-4</vt:lpstr>
      <vt:lpstr>SEM minerals</vt:lpstr>
      <vt:lpstr>PowerPoint Presentation</vt:lpstr>
      <vt:lpstr>PowerPoint Presentation</vt:lpstr>
      <vt:lpstr>PowerPoint Presentation</vt:lpstr>
      <vt:lpstr>SS19-5</vt:lpstr>
      <vt:lpstr>SEM minerals</vt:lpstr>
      <vt:lpstr>PowerPoint Presentation</vt:lpstr>
      <vt:lpstr>PowerPoint Presentation</vt:lpstr>
      <vt:lpstr>PowerPoint Presentation</vt:lpstr>
      <vt:lpstr>SS49-3</vt:lpstr>
      <vt:lpstr>SEM minerals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Malartic</dc:creator>
  <cp:lastModifiedBy>Caroline Taylor</cp:lastModifiedBy>
  <cp:revision>119</cp:revision>
  <dcterms:created xsi:type="dcterms:W3CDTF">2017-12-13T19:44:35Z</dcterms:created>
  <dcterms:modified xsi:type="dcterms:W3CDTF">2023-12-20T15:15:15Z</dcterms:modified>
</cp:coreProperties>
</file>